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7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2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9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94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8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82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88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46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7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68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08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70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66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1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24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4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DEF-7C5C-4F26-A336-BB2731B716DE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D1A37E-5DA0-4A1E-B939-2307BD846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77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30ED2-9824-4566-B687-4EB35A323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948" y="-562113"/>
            <a:ext cx="3246782" cy="2387600"/>
          </a:xfrm>
        </p:spPr>
        <p:txBody>
          <a:bodyPr/>
          <a:lstStyle/>
          <a:p>
            <a:r>
              <a:rPr lang="nl-NL" dirty="0"/>
              <a:t>hamster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F8245D-6DF6-4122-A8FE-97E9EB480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BE0E34-FB94-4C84-AAF4-FA40BCEE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94" y="1965326"/>
            <a:ext cx="7090611" cy="35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285F7-6BB4-4BB7-80C3-0ABBF6D8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welzijnsproblemen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0A69E-EE85-488A-B875-7D3E19992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 weinig leefruimte</a:t>
            </a:r>
          </a:p>
          <a:p>
            <a:pPr lvl="0"/>
            <a:r>
              <a:rPr lang="nl-NL"/>
              <a:t>Ze worden gebruikt voor verkeerde doeleinden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39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21F6-EF2B-4709-9B47-C621C739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Cavia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F4EDA8-A66B-4345-BE2E-C0390EB3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9183BA-48B5-4939-B52A-62F9EEF6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37" y="1943652"/>
            <a:ext cx="5213061" cy="40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9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8725A-18AD-4856-A5A1-22452550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Lichaamstaal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7CE520-1791-4D4F-A5DC-403956F55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Verleiden van elkaar: om elkaar heen lopen en piepgeluiden en bromgeluiden maken </a:t>
            </a:r>
          </a:p>
          <a:p>
            <a:r>
              <a:rPr lang="nl-NL" dirty="0"/>
              <a:t>Vluchten: plat op de grond liggen en enkel het bovenlijf of kopje omhoog houden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10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EDEBB-7728-4C56-830C-E218E7FA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Sociaal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558517-79CF-43D4-921C-B3D7731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Hard piepen: het krijgen van aandacht omdat ze bijvoorbeeld honger hebben.</a:t>
            </a:r>
          </a:p>
          <a:p>
            <a:r>
              <a:rPr lang="nl-NL" dirty="0"/>
              <a:t>Fluiten: laten weten dat er gevaar dreigt.</a:t>
            </a:r>
          </a:p>
          <a:p>
            <a:r>
              <a:rPr lang="nl-NL" dirty="0"/>
              <a:t>Zacht knorren: voelt zich prettig</a:t>
            </a:r>
          </a:p>
          <a:p>
            <a:r>
              <a:rPr lang="nl-NL" dirty="0"/>
              <a:t>Klappertanden: hebben ze ruzie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477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9064-E96B-46EC-AAFE-B28D424E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Foerageer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EE06B5-5A56-4DCE-8959-3139E4AE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Een cavia eet elke dag groenvoer. Omdat de cavia thuis niet kan kiezen wat ie eet moet de verzorger er voor zorgen dat ze gevarieerd eten krijgt.</a:t>
            </a:r>
          </a:p>
          <a:p>
            <a:r>
              <a:rPr lang="nl-NL" b="1" dirty="0"/>
              <a:t>Cavia’s kunnen zelf geen vitaminen c aanmaken dus doe moeten bijgevoerd worden,  wilde cavia’s eten zeer gevarieerd waardoor zij voldoende aan al hun behoeftes. </a:t>
            </a:r>
          </a:p>
          <a:p>
            <a:endParaRPr lang="nl-NL" b="1" dirty="0"/>
          </a:p>
          <a:p>
            <a:r>
              <a:rPr lang="nl-NL" b="1" dirty="0"/>
              <a:t>Cavia's eten </a:t>
            </a:r>
            <a:r>
              <a:rPr lang="nl-NL" b="1" dirty="0" err="1"/>
              <a:t>sochtend</a:t>
            </a:r>
            <a:r>
              <a:rPr lang="nl-NL" b="1" dirty="0"/>
              <a:t> hun eigen poep omdat hier vaak nog voedingsstoffen inzitten die ze kunnen gebruiken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12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3F907-D2EE-4410-8F98-E9C4C58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Dagritme cavia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B397E-98F1-4A5B-BE0D-695B9580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Slapen per dag  ongeveer 7 uur</a:t>
            </a:r>
          </a:p>
          <a:p>
            <a:r>
              <a:rPr lang="nl-NL" dirty="0"/>
              <a:t>Van nature zijn </a:t>
            </a:r>
            <a:r>
              <a:rPr lang="nl-NL" dirty="0" err="1"/>
              <a:t>cavias</a:t>
            </a:r>
            <a:r>
              <a:rPr lang="nl-NL" dirty="0"/>
              <a:t> nachtdieren maar doordat ze al lange tijd als huisdier worden gehouden is dit niet meer echt het geval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1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A2673-0060-402A-BCD1-ADC5BA95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Voorplantingsgedrag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C6E28-CA52-41FC-B272-3CAA00FE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de 14 tot 18 dagen wordt de zeug bronstig</a:t>
            </a:r>
          </a:p>
          <a:p>
            <a:r>
              <a:rPr lang="nl-NL" dirty="0"/>
              <a:t>Deze bronstigheid duurt tussen de 24 en 48 uur,</a:t>
            </a:r>
          </a:p>
          <a:p>
            <a:r>
              <a:rPr lang="nl-NL" dirty="0"/>
              <a:t>Gedurende één bronstperiode kunnen beer en zeug tientallen keren paren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28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A438A-3414-48F1-8F7E-0412F82B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Territoriumgedrag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041216-91FF-43A0-AAF6-DF2CDCB6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Beertjes gaan vechten als ze een andere cavia als indringer in hun territorium ziet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22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FDF3-F66A-4BB7-B68B-170C4653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Meest voorkomende welzijnsproblemen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DD665-E430-44AF-96D2-3F33014D4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Vitamine c tekort waardoor ze zich ziek gaan voelen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63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91401-1425-4802-A1F3-A6AD1EEB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Welzijn meten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E9D7C-3044-484E-8E41-BC262635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Voldoende ruimte</a:t>
            </a:r>
          </a:p>
          <a:p>
            <a:r>
              <a:rPr lang="nl-NL" dirty="0"/>
              <a:t>Voldoende klimmogelijkheden</a:t>
            </a:r>
          </a:p>
          <a:p>
            <a:r>
              <a:rPr lang="nl-NL" dirty="0"/>
              <a:t>Natuurlijk gedrag vertonen</a:t>
            </a:r>
          </a:p>
          <a:p>
            <a:r>
              <a:rPr lang="nl-NL" dirty="0"/>
              <a:t>Controleren of ze gezond zijn. (wondjes)</a:t>
            </a:r>
          </a:p>
          <a:p>
            <a:r>
              <a:rPr lang="nl-NL" dirty="0"/>
              <a:t>Geen pijn</a:t>
            </a:r>
          </a:p>
          <a:p>
            <a:r>
              <a:rPr lang="nl-NL" dirty="0"/>
              <a:t>geen honger, dorst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385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B0FAF-B0F0-479A-95FC-10B20B84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lichaamstaal</a:t>
            </a:r>
          </a:p>
        </p:txBody>
      </p:sp>
      <p:pic>
        <p:nvPicPr>
          <p:cNvPr id="11" name="Tijdelijke aanduiding voor inhoud 10" descr="https://www.dwerghamster.nl/algemeen/lichaamstaal/001-kl.jpg">
            <a:extLst>
              <a:ext uri="{FF2B5EF4-FFF2-40B4-BE49-F238E27FC236}">
                <a16:creationId xmlns:a16="http://schemas.microsoft.com/office/drawing/2014/main" id="{4C48FE17-07DF-42E8-B37D-54ECDCE3EF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690688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553518C-6458-4C0C-8D82-9475445C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1690688"/>
            <a:ext cx="1908213" cy="14326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843088-FD92-4103-9FAB-779F35F1A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63" y="1686754"/>
            <a:ext cx="1908213" cy="14326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F28CB9-3AE3-442F-BFA4-8E7260D34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476" y="1686754"/>
            <a:ext cx="1908213" cy="14326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D6A83D9-BE0B-4DAE-857A-4D5BEED37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119" y="3698628"/>
            <a:ext cx="1908213" cy="143268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B56BA4F-C441-4429-8E0A-3007891DF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046" y="3600454"/>
            <a:ext cx="1908213" cy="1432684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E1BF54DA-390A-40E7-916C-69E3F8C7F245}"/>
              </a:ext>
            </a:extLst>
          </p:cNvPr>
          <p:cNvSpPr/>
          <p:nvPr/>
        </p:nvSpPr>
        <p:spPr>
          <a:xfrm>
            <a:off x="1058219" y="3119438"/>
            <a:ext cx="2033249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Bange houding: op zijn hoede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229350E-DB7D-4DCE-BFFE-9F0C62EDCE2B}"/>
              </a:ext>
            </a:extLst>
          </p:cNvPr>
          <p:cNvSpPr/>
          <p:nvPr/>
        </p:nvSpPr>
        <p:spPr>
          <a:xfrm>
            <a:off x="3500703" y="3132390"/>
            <a:ext cx="2322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Bange houding: kijkt om zich heen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79DD74-809E-44EE-BF26-B1744A54BC79}"/>
              </a:ext>
            </a:extLst>
          </p:cNvPr>
          <p:cNvSpPr/>
          <p:nvPr/>
        </p:nvSpPr>
        <p:spPr>
          <a:xfrm>
            <a:off x="6090567" y="3116776"/>
            <a:ext cx="219220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Bange houding: kijkt naar boven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E25C6A0-241A-43AE-99F1-C73B9F6C9C10}"/>
              </a:ext>
            </a:extLst>
          </p:cNvPr>
          <p:cNvSpPr/>
          <p:nvPr/>
        </p:nvSpPr>
        <p:spPr>
          <a:xfrm>
            <a:off x="9209262" y="3116775"/>
            <a:ext cx="1066639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zijn gemak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E006EC8-FD0B-4DB3-97B7-894C35A00DEF}"/>
              </a:ext>
            </a:extLst>
          </p:cNvPr>
          <p:cNvSpPr/>
          <p:nvPr/>
        </p:nvSpPr>
        <p:spPr>
          <a:xfrm>
            <a:off x="2226608" y="5122615"/>
            <a:ext cx="991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Nieuwsgierig</a:t>
            </a:r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5BFF9B4-119C-4FAD-BC83-1C909F20BA88}"/>
              </a:ext>
            </a:extLst>
          </p:cNvPr>
          <p:cNvSpPr/>
          <p:nvPr/>
        </p:nvSpPr>
        <p:spPr>
          <a:xfrm>
            <a:off x="8113710" y="4977639"/>
            <a:ext cx="214488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 bang dat hij begint te krijsen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D43EF60-3AD2-4E6F-A92A-4FD07AFAA851}"/>
              </a:ext>
            </a:extLst>
          </p:cNvPr>
          <p:cNvSpPr/>
          <p:nvPr/>
        </p:nvSpPr>
        <p:spPr>
          <a:xfrm>
            <a:off x="4791189" y="3698628"/>
            <a:ext cx="6096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Geeuwen: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heeft goed geslapen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voelt zich goed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Ineenkrimpen: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is geschrokken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Poetsen, spelen enz.: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voelt zich goed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2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2BD4D-6260-4DBB-9E83-31DF7B3C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Hoe voorkom je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87992-3FCE-41AC-806B-C6AEE8C4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Benader de cavia rustig en pak hem niet van boven. De cavia ziet je dan namelijk als roofdier en zal hier bang en gestrest van raken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98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A290F-3BEC-4310-8203-934A46AD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Muis/ Rat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E5515-79CD-4508-A8CA-0DD79B65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7D6D77-C3A3-4BF4-99AA-20464F60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948" y="1883530"/>
            <a:ext cx="5901439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7B511-47ED-4267-A440-1FE31F3C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Lichaamstaal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7EE8B-E711-4261-A54C-B2ECF7EE9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Bekende worden besnuffeld en gewassen</a:t>
            </a:r>
          </a:p>
          <a:p>
            <a:r>
              <a:rPr lang="nl-NL" dirty="0"/>
              <a:t>Vijand: rug bol, haren overeind</a:t>
            </a:r>
          </a:p>
          <a:p>
            <a:r>
              <a:rPr lang="nl-NL" dirty="0"/>
              <a:t>Territorium afbakenen door geursporen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54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8338F-FC94-43DF-BDC8-0140446D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Sociaal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FAD1D-0623-4FD2-9C10-8F94E6E8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 per 2 of in een groep</a:t>
            </a:r>
          </a:p>
          <a:p>
            <a:r>
              <a:rPr lang="nl-NL" dirty="0"/>
              <a:t>Geen muis/rat uit ander nest samenvoegen</a:t>
            </a:r>
          </a:p>
          <a:p>
            <a:r>
              <a:rPr lang="nl-NL" dirty="0"/>
              <a:t>Geuren hebben invloed op agressie</a:t>
            </a:r>
          </a:p>
          <a:p>
            <a:r>
              <a:rPr lang="nl-NL" dirty="0"/>
              <a:t>Mannetjes tonen heftiger seksueel gedrag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98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997F8-A148-46AE-9806-0DE5A4AF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Foerageer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5CF80-8BED-4A01-A667-077B975D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Alleseters</a:t>
            </a:r>
          </a:p>
          <a:p>
            <a:r>
              <a:rPr lang="nl-NL" dirty="0"/>
              <a:t>Vooral granen en zaden</a:t>
            </a:r>
          </a:p>
          <a:p>
            <a:r>
              <a:rPr lang="nl-NL" dirty="0"/>
              <a:t>Takken om te knagen  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286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3C442-EF3C-4A3B-A7A1-95283BC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Dagritme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7E0684-3B99-4151-810F-AB208B169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‘s nachts actief</a:t>
            </a:r>
          </a:p>
          <a:p>
            <a:pPr marL="0" indent="0">
              <a:buNone/>
            </a:pPr>
            <a:r>
              <a:rPr lang="nl-NL" dirty="0"/>
              <a:t>- Ze zijn bijziend </a:t>
            </a:r>
          </a:p>
          <a:p>
            <a:pPr marL="0" indent="0">
              <a:buNone/>
            </a:pPr>
            <a:r>
              <a:rPr lang="nl-NL" dirty="0"/>
              <a:t>- Lopen op geur en tast</a:t>
            </a:r>
          </a:p>
          <a:p>
            <a:pPr>
              <a:buFontTx/>
              <a:buChar char="-"/>
            </a:pPr>
            <a:r>
              <a:rPr lang="nl-NL" dirty="0"/>
              <a:t>Bewegen veel</a:t>
            </a:r>
          </a:p>
          <a:p>
            <a:pPr>
              <a:buFontTx/>
              <a:buChar char="-"/>
            </a:pPr>
            <a:r>
              <a:rPr lang="nl-NL" dirty="0"/>
              <a:t>Gaan eten zoeken</a:t>
            </a:r>
          </a:p>
          <a:p>
            <a:endParaRPr lang="nl-NL" dirty="0"/>
          </a:p>
          <a:p>
            <a:r>
              <a:rPr lang="nl-NL" dirty="0"/>
              <a:t>Overdag veel slapen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08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EBC17-1CAF-45EF-ADF6-2DE46621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Voortplantingsgedrag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FC554-4F02-4C07-8C65-48163D3D8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de 3à 4 weken een nestje</a:t>
            </a:r>
          </a:p>
          <a:p>
            <a:r>
              <a:rPr lang="nl-NL" dirty="0"/>
              <a:t>Mannetje vanaf 7 weken geslachtsrijp</a:t>
            </a:r>
          </a:p>
          <a:p>
            <a:r>
              <a:rPr lang="nl-NL" dirty="0"/>
              <a:t>Vrouwtje vanaf 2 maanden geslachtrijp</a:t>
            </a:r>
          </a:p>
          <a:p>
            <a:r>
              <a:rPr lang="nl-NL" dirty="0"/>
              <a:t>Draagtijd ongeveer 3 weken</a:t>
            </a:r>
          </a:p>
          <a:p>
            <a:r>
              <a:rPr lang="nl-NL" dirty="0"/>
              <a:t>Het hele jaar door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47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D9993-6411-4757-A19C-E9DF332A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Territoriumgedrag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6EE7B-38E7-40F3-9F3C-6C152753B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Grootte van territorium hangt af van voedselaanbod</a:t>
            </a:r>
          </a:p>
          <a:p>
            <a:r>
              <a:rPr lang="nl-NL" dirty="0"/>
              <a:t>Geur afgeven</a:t>
            </a:r>
          </a:p>
          <a:p>
            <a:r>
              <a:rPr lang="nl-NL" dirty="0"/>
              <a:t>Familie herkent elkaars geur</a:t>
            </a:r>
          </a:p>
          <a:p>
            <a:r>
              <a:rPr lang="nl-NL" dirty="0"/>
              <a:t>Geen andere muizen/ratten welkom in territorium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39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71CF9-CB09-492B-9276-27A0AFB2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Afwijkend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D88AB9-2FD2-48E2-8630-DFBF0E239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Normaal gedrag: `s nachts actief zijn, overdag slapen, voldoende bewegen, eten en drinken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Afwijkend gedrag: weinig tot niet bewegen, slecht eten, doffe vacht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06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CBBBB-A63E-47AD-85A7-58383889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Welzijn meten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73421-9E0F-41F5-B65C-369F86DF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Voldoende ruimte</a:t>
            </a:r>
          </a:p>
          <a:p>
            <a:r>
              <a:rPr lang="nl-NL" dirty="0"/>
              <a:t>Voldoende klimmogelijkheden</a:t>
            </a:r>
          </a:p>
          <a:p>
            <a:r>
              <a:rPr lang="nl-NL" dirty="0"/>
              <a:t>Natuurlijk gedrag vertonen</a:t>
            </a:r>
          </a:p>
          <a:p>
            <a:r>
              <a:rPr lang="nl-NL" dirty="0"/>
              <a:t>Controleren of ze gezond zijn. (wondjes)</a:t>
            </a:r>
          </a:p>
          <a:p>
            <a:r>
              <a:rPr lang="nl-NL" dirty="0"/>
              <a:t>Geen pijn</a:t>
            </a:r>
          </a:p>
          <a:p>
            <a:r>
              <a:rPr lang="nl-NL" dirty="0"/>
              <a:t>geen honger, dorst</a:t>
            </a:r>
          </a:p>
          <a:p>
            <a:r>
              <a:rPr lang="nl-NL" dirty="0"/>
              <a:t>Goede leefomgeving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15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BE255-B9C7-4DC8-B4A9-7CA83C26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Sociaal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A79B5-3BA2-4C77-80CA-A10A81FA7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Solitair</a:t>
            </a:r>
          </a:p>
          <a:p>
            <a:r>
              <a:rPr lang="nl-NL" dirty="0"/>
              <a:t> Kunnen agressief doen tegen soortgenoten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892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BD22F-5070-4340-AE57-4244AE2B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Meest voorkomende welzijnsproblemen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EC44E8-5BF2-46E1-833B-6953F4B7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Huidwondjes bij naakte ratten</a:t>
            </a:r>
          </a:p>
          <a:p>
            <a:r>
              <a:rPr lang="nl-NL" dirty="0"/>
              <a:t>Megacolon (dodelijke aandoening van de darmen)</a:t>
            </a:r>
          </a:p>
          <a:p>
            <a:r>
              <a:rPr lang="nl-NL" dirty="0"/>
              <a:t>Luchtweginfectie </a:t>
            </a:r>
          </a:p>
          <a:p>
            <a:r>
              <a:rPr lang="nl-NL" dirty="0"/>
              <a:t>Gebitsproblemen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777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E0CE5-80CA-4265-8C6E-642DC5A6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Meest voorkomende welzijnsproblemen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0FD2F-3C7C-4997-B4F0-65B428EE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Huidwondjes bij naakte ratten</a:t>
            </a:r>
          </a:p>
          <a:p>
            <a:r>
              <a:rPr lang="nl-NL" dirty="0"/>
              <a:t>Megacolon (dodelijke aandoening van de darmen)</a:t>
            </a:r>
          </a:p>
          <a:p>
            <a:r>
              <a:rPr lang="nl-NL" dirty="0"/>
              <a:t>Luchtweginfectie </a:t>
            </a:r>
          </a:p>
          <a:p>
            <a:r>
              <a:rPr lang="nl-NL" dirty="0"/>
              <a:t>Gebitsproblemen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73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F9F49-FCA5-4B6A-8426-C547AD1C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Foerageer gedrag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B0A36-A0FF-4623-A51F-3448E799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hamsters vinden het voer niet altijd in hun bakje, in tegendeel: het meeste strooien, verspreiden en verstoppen we in hun verblijf zodat ze zelf op zoek moeten naar hun maaltje.</a:t>
            </a:r>
          </a:p>
          <a:p>
            <a:endParaRPr lang="nl-NL" dirty="0"/>
          </a:p>
          <a:p>
            <a:r>
              <a:rPr lang="nl-NL" dirty="0"/>
              <a:t>Ze zoeken zelf hun eten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8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5E09C-7871-4799-B76E-BA08CE68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Dagritme (slapen en activiteit)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A61C8-E34B-43E7-BEC2-7A49FA97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Schemer/nacht dieren</a:t>
            </a:r>
          </a:p>
          <a:p>
            <a:pPr lvl="0"/>
            <a:r>
              <a:rPr lang="nl-NL" dirty="0"/>
              <a:t>Uitzondering Russische dwerghamster</a:t>
            </a:r>
          </a:p>
          <a:p>
            <a:pPr lvl="0"/>
            <a:r>
              <a:rPr lang="nl-NL" dirty="0"/>
              <a:t>Overdag bijna niet wakker</a:t>
            </a:r>
          </a:p>
          <a:p>
            <a:pPr lvl="0"/>
            <a:r>
              <a:rPr lang="nl-NL" dirty="0"/>
              <a:t>In de winter heeft alleen de </a:t>
            </a:r>
            <a:r>
              <a:rPr lang="nl-NL" dirty="0" err="1"/>
              <a:t>cambelli</a:t>
            </a:r>
            <a:r>
              <a:rPr lang="nl-NL" dirty="0"/>
              <a:t> hamster een winter slaap</a:t>
            </a:r>
          </a:p>
          <a:p>
            <a:pPr lvl="0"/>
            <a:r>
              <a:rPr lang="nl-NL" dirty="0"/>
              <a:t>Dwerghamsters zijn voor z’n 3 tot 7 uur per dag wakker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02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C3C60-FB0D-46DA-8909-D9B39DC7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Voortplantingsgedrag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748729-D964-454B-A572-283014B8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Hamster vrouwtje is eens per 4 dagen bereid om te paren</a:t>
            </a:r>
          </a:p>
          <a:p>
            <a:pPr lvl="0"/>
            <a:r>
              <a:rPr lang="nl-NL" dirty="0"/>
              <a:t>Als de jongen zijn geboren helpt bij de </a:t>
            </a:r>
            <a:r>
              <a:rPr lang="nl-NL" dirty="0" err="1"/>
              <a:t>cambelli</a:t>
            </a:r>
            <a:r>
              <a:rPr lang="nl-NL" dirty="0"/>
              <a:t> hamster de man ook met verzorgen van de jongen</a:t>
            </a:r>
          </a:p>
          <a:p>
            <a:pPr lvl="0"/>
            <a:r>
              <a:rPr lang="nl-NL" dirty="0"/>
              <a:t>Als een paartje samen hun jongen hebben groot gebracht zet ze dan niet uit elkaar dat kan stress veroorzaken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83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DA644-344E-42F6-A65A-22B6E18F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Territoriumgedrag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8270EB-8D98-4794-83A8-0A9B4B2C1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Mannetjes gebruiken hun geurklieren om hun territorium af</a:t>
            </a:r>
          </a:p>
          <a:p>
            <a:pPr lvl="0"/>
            <a:r>
              <a:rPr lang="nl-NL" dirty="0"/>
              <a:t>Als jongen van hun broertjes en zusjes worden weggehaald en naar een nieuw baasje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213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96D96-A125-447F-8E98-B443F63B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Afwijkend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C884-C2F6-4220-AF46-61CC1408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Ambivalent gedrag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Oversprong gedrag</a:t>
            </a:r>
          </a:p>
          <a:p>
            <a:pPr marL="0" lvl="0" indent="0">
              <a:buNone/>
            </a:pPr>
            <a:r>
              <a:rPr lang="nl-NL" dirty="0"/>
              <a:t>Als je een hamster oppakt en weer terug zet kan hij/zij zich kan gaan wassen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 err="1"/>
              <a:t>Omgericht</a:t>
            </a:r>
            <a:r>
              <a:rPr lang="nl-NL" dirty="0"/>
              <a:t> gedrag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17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C18D0-B5B4-4067-8C6F-41B4C5A5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Welzijn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F5FA9-1F7C-4CA1-A19E-9A9144B8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Voldoende ruimte</a:t>
            </a:r>
          </a:p>
          <a:p>
            <a:r>
              <a:rPr lang="nl-NL" dirty="0"/>
              <a:t>Voldoende klimmogelijkheden</a:t>
            </a:r>
          </a:p>
          <a:p>
            <a:r>
              <a:rPr lang="nl-NL" dirty="0"/>
              <a:t>Natuurlijk gedrag vertonen</a:t>
            </a:r>
          </a:p>
          <a:p>
            <a:r>
              <a:rPr lang="nl-NL" dirty="0"/>
              <a:t>Controleren of ze gezond zijn. (wondjes)</a:t>
            </a:r>
          </a:p>
          <a:p>
            <a:r>
              <a:rPr lang="nl-NL" dirty="0"/>
              <a:t>Geen pijn</a:t>
            </a:r>
          </a:p>
          <a:p>
            <a:r>
              <a:rPr lang="nl-NL" dirty="0"/>
              <a:t>geen honger, dorst</a:t>
            </a:r>
          </a:p>
          <a:p>
            <a:r>
              <a:rPr lang="nl-NL" dirty="0"/>
              <a:t>Goede leefomgeving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5495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781</Words>
  <Application>Microsoft Office PowerPoint</Application>
  <PresentationFormat>Breedbeeld</PresentationFormat>
  <Paragraphs>142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Facet</vt:lpstr>
      <vt:lpstr>hamster</vt:lpstr>
      <vt:lpstr>lichaamstaal</vt:lpstr>
      <vt:lpstr>Sociaal gedrag</vt:lpstr>
      <vt:lpstr>Foerageer gedrag </vt:lpstr>
      <vt:lpstr>Dagritme (slapen en activiteit) </vt:lpstr>
      <vt:lpstr>Voortplantingsgedrag </vt:lpstr>
      <vt:lpstr>Territoriumgedrag </vt:lpstr>
      <vt:lpstr>Afwijkend gedrag </vt:lpstr>
      <vt:lpstr>Welzijn meten</vt:lpstr>
      <vt:lpstr>welzijnsproblemen</vt:lpstr>
      <vt:lpstr>Cavia</vt:lpstr>
      <vt:lpstr>Lichaamstaal</vt:lpstr>
      <vt:lpstr>Sociaal gedrag</vt:lpstr>
      <vt:lpstr>Foerageer gedrag</vt:lpstr>
      <vt:lpstr>Dagritme cavia</vt:lpstr>
      <vt:lpstr>Voorplantingsgedrag</vt:lpstr>
      <vt:lpstr>Territoriumgedrag</vt:lpstr>
      <vt:lpstr>Meest voorkomende welzijnsproblemen </vt:lpstr>
      <vt:lpstr>Welzijn meten </vt:lpstr>
      <vt:lpstr>Hoe voorkom je stress</vt:lpstr>
      <vt:lpstr>Muis/ Rat</vt:lpstr>
      <vt:lpstr>Lichaamstaal </vt:lpstr>
      <vt:lpstr>Sociaal gedrag</vt:lpstr>
      <vt:lpstr>Foerageer gedrag</vt:lpstr>
      <vt:lpstr>Dagritme </vt:lpstr>
      <vt:lpstr>Voortplantingsgedrag </vt:lpstr>
      <vt:lpstr>Territoriumgedrag </vt:lpstr>
      <vt:lpstr>Afwijkend gedrag </vt:lpstr>
      <vt:lpstr>Welzijn meten </vt:lpstr>
      <vt:lpstr>Meest voorkomende welzijnsproblemen </vt:lpstr>
      <vt:lpstr>Meest voorkomende welzijnsproblemen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hamster</dc:title>
  <dc:creator>Yulin Nijhuis</dc:creator>
  <cp:lastModifiedBy>Yulin Nijhuis</cp:lastModifiedBy>
  <cp:revision>14</cp:revision>
  <dcterms:created xsi:type="dcterms:W3CDTF">2017-11-21T08:32:43Z</dcterms:created>
  <dcterms:modified xsi:type="dcterms:W3CDTF">2017-11-24T13:08:34Z</dcterms:modified>
</cp:coreProperties>
</file>